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34" r:id="rId3"/>
    <p:sldId id="256" r:id="rId4"/>
    <p:sldId id="31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35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36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F4E1-42EF-436C-B508-F4C524928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979CF-78C5-45AF-8C9A-C306E695B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0A38-000F-40A2-9D8B-4688E41E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FF530-79EB-4D4B-B4E8-F757449D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2D942-A111-49C7-BEA5-56051B01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418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9FB-C102-424E-B479-0E3DCFCA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3579D-E9FD-4C23-9835-4BFC97F16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C4F14-62FB-4C3A-9876-2152F3FC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80071-8475-4977-A9F6-FD3D8CA7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1CAB-B041-40AF-A296-F3DD9E69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834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9D3217-7D47-44E9-BD5D-309DD8EF1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79FBA-1BBC-4B1F-83B3-91D3CA8A3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B0CC3-0E74-4989-8F1B-455920E7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B8D4-A735-413D-9BC2-6C3CD628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08BE1-6E61-45FB-927D-02027A4E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111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026E-9453-4157-B370-D8DF6FFB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26A1-2A02-44B4-9F33-08E99BA8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CD58D-D91F-4CBA-B092-FEC8CB72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779F-B88C-4896-BC44-58DF306A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9D318-FF35-498A-9140-EE499D74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02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25C-38B2-4E04-966C-656A1346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EBC15-0FC4-4AD5-89CC-22F7CE4D4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4C0CB-496A-44D8-A650-456314A0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6B2F-0888-47EF-835C-CA7A82C9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1BEE2-5591-4A82-AB9C-AF017A0D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245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08AD-F636-43F3-96D5-18C1222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8A7B-E0BD-4C7F-82F7-4FC2EF4A8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001B0-697E-4DDA-9C0A-87C5DB326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18A19-B281-49AC-AB0B-4BA89D44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FD5E4-0C71-4987-8D22-0460B6CC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82534-6C36-4D8E-9F67-D35E2E75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238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4781-517A-4A99-AEFE-96D67A0D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45D11-4557-43D9-A470-BD4029EB8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8F39-5440-4E56-BCF5-8B7300ADD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BA397-DDAC-4BF9-9C16-139F64051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E21BB-5072-4FC9-BC0D-ABAE8D76B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188B6-F053-4FE2-A5DA-1765AD2A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28400-8301-47B2-9AF7-374DB5DF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8D1E1-0101-4288-9F84-810C316D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128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92E8-7170-45B9-BBB9-F48389C8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C805-825E-48C1-BFC8-06640431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1015C-7CE6-4C36-A3C6-B8D36FEF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294B0-3142-4641-A264-9C044314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90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A5397-9346-497D-A4D6-E7D108D0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6AA73-F60C-44E4-85AB-81AD3623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6B718-9984-4CE6-AB7B-86673B0C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8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BABE-BCCA-4F0A-AACB-F51A5D72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CA0CC-5146-4CF4-A99A-D38E6C4F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F8BEF-E622-4511-B943-8FAC6FCEB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E48CF-A4A4-498C-96CC-A9437BAF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4BAAD-9AF5-41BD-AF3C-E30E87B5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84250-CE8E-4FAB-AEB3-BA8C05DC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253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FDDE-656D-480D-ABA7-E04E510D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2127C-3A14-471D-84FF-2DA93720D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39E07-B14E-4A5E-8A48-A093B0B56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EAE41-25D2-4F09-A482-89760040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98902-E2C4-4590-9BC6-7615AD18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BB79-EC45-4427-8A1E-15CD6F8A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204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AA2A6-2566-49AB-BA06-5864E0E0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9588-D522-4AAE-A256-B5282133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53F8-F78F-4879-B927-8B6E060EE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FF60E-0578-4C94-B3AD-1BE27D45E3A8}" type="datetimeFigureOut">
              <a:rPr lang="en-PH" smtClean="0"/>
              <a:t>03/12/2020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1AC4-A460-4583-AC36-880535826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F4F98-C3A9-4FD3-A1E4-6FF97224B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417BE-EF50-47DF-B596-A9106E8CABAE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617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: Shape 17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B3FFA-9F11-43C6-A828-14A2D0FE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883511"/>
            <a:ext cx="7815943" cy="16417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MAGANDANG ARAW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780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C40-DBF7-40BD-BA86-1C127116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3" r="-1" b="555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6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sign&#10;&#10;Description automatically generated">
            <a:extLst>
              <a:ext uri="{FF2B5EF4-FFF2-40B4-BE49-F238E27FC236}">
                <a16:creationId xmlns:a16="http://schemas.microsoft.com/office/drawing/2014/main" id="{AC451EB3-9E7E-41A5-A577-6FC915FE7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1" r="-1" b="16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4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C20B21F-A933-4A66-A9F8-2D225B8C2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3" r="-1" b="149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53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04F44A-5BCF-4F0F-8EE2-43DBBB5B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5" r="-1" b="279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75A51-0A0E-4726-AE70-177565221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" r="-1" b="376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2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BA3F610-B563-44A9-A819-AD05A9722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9C48A-0F79-40BD-9BEC-3C9D2EFC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" r="-1" b="216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4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D01509-C798-4A4E-8E5B-CB18A8A3B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1" r="-1" b="1691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7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FF8581-2B62-4617-9B01-22EB63EF1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1" r="-1" b="1695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692898-AF60-4EB0-9D4F-95786095D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5" r="-1" b="1805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4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1A29B-0EE4-40B2-8434-DA269ADD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b="1" dirty="0"/>
              <a:t>LAYUNIN</a:t>
            </a:r>
            <a:endParaRPr lang="en-PH" sz="6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C6722-9C56-4184-A083-5AA32811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15" y="1956816"/>
            <a:ext cx="9296400" cy="4024884"/>
          </a:xfrm>
        </p:spPr>
        <p:txBody>
          <a:bodyPr anchor="t">
            <a:normAutofit/>
          </a:bodyPr>
          <a:lstStyle/>
          <a:p>
            <a:pPr marL="742950" indent="-742950">
              <a:buAutoNum type="arabicPeriod"/>
            </a:pPr>
            <a:r>
              <a:rPr lang="en-US" sz="4000" dirty="0" err="1"/>
              <a:t>Nalalaman</a:t>
            </a:r>
            <a:r>
              <a:rPr lang="en-US" sz="4000" dirty="0"/>
              <a:t> ang </a:t>
            </a:r>
            <a:r>
              <a:rPr lang="en-US" sz="4000" dirty="0" err="1"/>
              <a:t>kahalagahan</a:t>
            </a:r>
            <a:r>
              <a:rPr lang="en-US" sz="4000" dirty="0"/>
              <a:t> ng </a:t>
            </a:r>
            <a:r>
              <a:rPr lang="en-US" sz="4000" dirty="0" err="1"/>
              <a:t>maikling</a:t>
            </a:r>
            <a:r>
              <a:rPr lang="en-US" sz="4000" dirty="0"/>
              <a:t> </a:t>
            </a:r>
            <a:r>
              <a:rPr lang="en-US" sz="4000" dirty="0" err="1"/>
              <a:t>kwento</a:t>
            </a:r>
            <a:r>
              <a:rPr lang="en-US" sz="4000" dirty="0"/>
              <a:t>.</a:t>
            </a:r>
          </a:p>
          <a:p>
            <a:pPr marL="742950" indent="-742950">
              <a:buAutoNum type="arabicPeriod"/>
            </a:pPr>
            <a:r>
              <a:rPr lang="en-US" sz="4000" dirty="0" err="1"/>
              <a:t>Nasusuri</a:t>
            </a:r>
            <a:r>
              <a:rPr lang="en-US" sz="4000" dirty="0"/>
              <a:t> ang </a:t>
            </a:r>
            <a:r>
              <a:rPr lang="en-US" sz="4000" dirty="0" err="1"/>
              <a:t>mga</a:t>
            </a:r>
            <a:r>
              <a:rPr lang="en-US" sz="4000" dirty="0"/>
              <a:t> </a:t>
            </a:r>
            <a:r>
              <a:rPr lang="en-US" sz="4000" dirty="0" err="1"/>
              <a:t>elemento</a:t>
            </a:r>
            <a:r>
              <a:rPr lang="en-US" sz="4000" dirty="0"/>
              <a:t> at </a:t>
            </a:r>
            <a:r>
              <a:rPr lang="en-US" sz="4000" dirty="0" err="1"/>
              <a:t>bahagi</a:t>
            </a:r>
            <a:r>
              <a:rPr lang="en-US" sz="4000" dirty="0"/>
              <a:t> ng </a:t>
            </a:r>
            <a:r>
              <a:rPr lang="en-US" sz="4000" dirty="0" err="1"/>
              <a:t>maikling</a:t>
            </a:r>
            <a:r>
              <a:rPr lang="en-US" sz="4000" dirty="0"/>
              <a:t> </a:t>
            </a:r>
            <a:r>
              <a:rPr lang="en-US" sz="4000" dirty="0" err="1"/>
              <a:t>kwento</a:t>
            </a:r>
            <a:endParaRPr lang="en-US" sz="4000" dirty="0"/>
          </a:p>
          <a:p>
            <a:pPr marL="742950" indent="-742950">
              <a:buAutoNum type="arabicPeriod"/>
            </a:pPr>
            <a:r>
              <a:rPr lang="en-US" sz="4000" dirty="0" err="1"/>
              <a:t>Nalalahad</a:t>
            </a:r>
            <a:r>
              <a:rPr lang="en-US" sz="4000" dirty="0"/>
              <a:t> ang </a:t>
            </a:r>
            <a:r>
              <a:rPr lang="en-US" sz="4000" dirty="0" err="1"/>
              <a:t>mga</a:t>
            </a:r>
            <a:r>
              <a:rPr lang="en-US" sz="4000" dirty="0"/>
              <a:t> </a:t>
            </a:r>
            <a:r>
              <a:rPr lang="en-US" sz="4000" dirty="0" err="1"/>
              <a:t>uri</a:t>
            </a:r>
            <a:r>
              <a:rPr lang="en-US" sz="4000" dirty="0"/>
              <a:t> ng </a:t>
            </a:r>
            <a:r>
              <a:rPr lang="en-US" sz="4000" dirty="0" err="1"/>
              <a:t>maikling</a:t>
            </a:r>
            <a:r>
              <a:rPr lang="en-US" sz="4000" dirty="0"/>
              <a:t> </a:t>
            </a:r>
            <a:r>
              <a:rPr lang="en-US" sz="4000" dirty="0" err="1"/>
              <a:t>kwento</a:t>
            </a:r>
            <a:r>
              <a:rPr lang="en-US" sz="4000" dirty="0"/>
              <a:t>.</a:t>
            </a:r>
          </a:p>
          <a:p>
            <a:pPr marL="742950" indent="-742950">
              <a:buAutoNum type="arabicPeriod"/>
            </a:pP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245328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AF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AB5A7-F0A6-42F2-B19D-A3D9CE76B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8" r="15612" b="-1"/>
          <a:stretch/>
        </p:blipFill>
        <p:spPr>
          <a:xfrm>
            <a:off x="1" y="0"/>
            <a:ext cx="5770964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DAF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79A1-E083-4C08-8612-FE1D9CE90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0" r="17420" b="-1"/>
          <a:stretch/>
        </p:blipFill>
        <p:spPr>
          <a:xfrm>
            <a:off x="6421034" y="316651"/>
            <a:ext cx="5770966" cy="65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D71DE-E0D7-4875-90B7-7E17302AE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8" y="-2"/>
            <a:ext cx="5938183" cy="68580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200DD8-B2B7-40D9-B95D-9D39C8B9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"/>
            <a:ext cx="593818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35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B258B6-E84F-4B0A-8FC2-618E1139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0" r="-1" b="1531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8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E8A54-D352-4092-AF2F-D2AD913A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8" y="480060"/>
            <a:ext cx="5429085" cy="58978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AE5458-7A9E-4E5C-86D1-004B8028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480059"/>
            <a:ext cx="5429085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5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84FB0C-4EB7-458F-97D4-99AB3A200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73" r="-1" b="1717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E34E9A-B5C2-430B-A5E9-DFA34648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219201"/>
            <a:ext cx="7990114" cy="3243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HALINA’T MAGPALIGSAHAN</a:t>
            </a:r>
            <a:endParaRPr lang="en-US" sz="6000" b="1" kern="1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3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B68E9-3CFF-4BD3-A2DE-D6E0DD84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80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19490-B25B-46F1-A15B-3FF35972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16F5E-C19C-46B7-95B5-ED7A91F0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4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79A4D7-8C51-40BD-A35B-18418E49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2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1567-B62F-4169-B5F3-07DB9C8D3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5" r="-1" b="15689"/>
          <a:stretch/>
        </p:blipFill>
        <p:spPr>
          <a:xfrm>
            <a:off x="174171" y="1408090"/>
            <a:ext cx="5769429" cy="533722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759A7C-42C7-4978-A7FF-0779508BF90F}"/>
              </a:ext>
            </a:extLst>
          </p:cNvPr>
          <p:cNvSpPr/>
          <p:nvPr/>
        </p:nvSpPr>
        <p:spPr>
          <a:xfrm>
            <a:off x="0" y="112690"/>
            <a:ext cx="5769429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HALINA’T MAGDUGTUNGAN</a:t>
            </a:r>
            <a:endParaRPr lang="en-PH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20846-00FA-4702-95E1-680C7184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9" y="112690"/>
            <a:ext cx="6422571" cy="67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8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5AF6E-AFC7-4680-86EF-B930EC17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57D9B-F8AC-4DBC-9584-A84DDE5A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8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93696-61C2-46F6-9A0A-25599080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47AC5-0E72-4A27-A47A-3FBC1A9E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2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0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BE4F8-DC92-42B5-8595-0A9367C6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4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DC7E2-680A-45F5-9F2B-98983BFD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65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1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D6C0D-4933-4757-B0BD-524949F8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3C053-3CC9-472F-94BD-96CCC66D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798" y="326571"/>
            <a:ext cx="7644403" cy="50074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300" b="1" dirty="0">
                <a:latin typeface="Arial Black" panose="020B0A04020102020204" pitchFamily="34" charset="0"/>
              </a:rPr>
              <a:t>ASYNCHRONOUS</a:t>
            </a:r>
            <a:br>
              <a:rPr lang="en-US" sz="6000" dirty="0">
                <a:solidFill>
                  <a:srgbClr val="FFFFFF"/>
                </a:solidFill>
              </a:rPr>
            </a:b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b="1" dirty="0">
                <a:solidFill>
                  <a:srgbClr val="FFFFFF"/>
                </a:solidFill>
                <a:latin typeface="Arial Black" panose="020B0A04020102020204" pitchFamily="34" charset="0"/>
              </a:rPr>
              <a:t>1. SAGUTIN ANG QUIZ 11</a:t>
            </a:r>
            <a:endParaRPr lang="en-US" sz="6000" b="1" kern="12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50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flower&#10;&#10;Description automatically generated">
            <a:extLst>
              <a:ext uri="{FF2B5EF4-FFF2-40B4-BE49-F238E27FC236}">
                <a16:creationId xmlns:a16="http://schemas.microsoft.com/office/drawing/2014/main" id="{5C215774-5BA3-44C5-8235-064CD30F2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2" b="162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63DD-78FF-401C-B529-1A2C3B4B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1" y="610729"/>
            <a:ext cx="4633181" cy="459264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87EA3-64FC-4963-913C-A57C83E4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68" y="1715030"/>
            <a:ext cx="5289482" cy="39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4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A18E9-CF7C-4BAD-A1F4-D5DC8EF1B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" r="-1" b="4730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8536E-0F0E-476A-B0FD-7DADF59D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3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162CC45-53FC-4DB5-BEBB-41072422D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8" r="-1" b="60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8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39256C7-A425-405F-9548-09FD62EE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" r="-1" b="84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4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ADF2873-62B2-493E-B816-17FD379D0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0" r="-1" b="360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6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</Words>
  <Application>Microsoft Office PowerPoint</Application>
  <PresentationFormat>Widescreen</PresentationFormat>
  <Paragraphs>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Office Theme</vt:lpstr>
      <vt:lpstr>MAGANDANG ARAW</vt:lpstr>
      <vt:lpstr>LAYUNIN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HALINA’T MAGPALIGSAHAN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 1. SAGUTIN ANG QUIZ 11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MAGANDANG ARAW</dc:title>
  <dc:creator>Rosalinda A. Jerusalem</dc:creator>
  <cp:lastModifiedBy>Rosalinda A. Jerusalem</cp:lastModifiedBy>
  <cp:revision>2</cp:revision>
  <dcterms:created xsi:type="dcterms:W3CDTF">2020-12-03T11:59:03Z</dcterms:created>
  <dcterms:modified xsi:type="dcterms:W3CDTF">2020-12-03T12:07:39Z</dcterms:modified>
</cp:coreProperties>
</file>